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2"/>
  </p:notesMasterIdLst>
  <p:handoutMasterIdLst>
    <p:handoutMasterId r:id="rId13"/>
  </p:handoutMasterIdLst>
  <p:sldIdLst>
    <p:sldId id="1525" r:id="rId6"/>
    <p:sldId id="1527" r:id="rId7"/>
    <p:sldId id="1530" r:id="rId8"/>
    <p:sldId id="1531" r:id="rId9"/>
    <p:sldId id="1528" r:id="rId10"/>
    <p:sldId id="1529" r:id="rId11"/>
  </p:sldIdLst>
  <p:sldSz cx="9151938" cy="5148263"/>
  <p:notesSz cx="6797675" cy="9926638"/>
  <p:embeddedFontLst>
    <p:embeddedFont>
      <p:font typeface="Rosatom" panose="020B0503040504020204" pitchFamily="34" charset="-52"/>
      <p:regular r:id="rId14"/>
      <p:bold r:id="rId15"/>
      <p: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alibri Light" panose="020F0302020204030204" pitchFamily="34" charset="0"/>
      <p:regular r:id="rId21"/>
      <p:italic r:id="rId2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2.fntdata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3327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sz="751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Оргкомитетом. 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Личный вклад в развитие приоритетных направлений деятельности организации, отрасли 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научно техническом развитии предприятия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Проявление инновационной активности, стремление к саморазвитию и повышению квалификации, научная значимость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</a:t>
            </a:r>
            <a:r>
              <a:rPr lang="en-US" altLang="ru-RU" sz="75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общественно</a:t>
            </a:r>
            <a:r>
              <a:rPr lang="en-US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значимых и иных проектах, активное участие во внедрении ПСР, </a:t>
            </a:r>
            <a:r>
              <a:rPr lang="en-US" altLang="ru-RU" sz="75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предложений</a:t>
            </a: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ППУ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Инженер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485899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907532"/>
            <a:ext cx="7948776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может работник организаций Госкорпорации «Росатом», который соответствует общим требованиям приказа.
В конкурсе принимают участие должности: не выше начальника подразделения технологического направления деятельности (группы, сектора, бюро, лаборатории, отдела, отделения), в обязанности которых в, соответствии с должностными инструкциями, входит: разработка изделий/технологий, конструкторской/технологической документации (руководство данными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работами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соответствующие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следующим обязательным критериям:</a:t>
            </a:r>
          </a:p>
          <a:p>
            <a:pPr marL="180975" algn="just"/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Иметь соответствующее профессиональное обучение (переподготовка) на предприятии, среднее-профессиональное или высшее образование.
- Демонстрировать высокие результаты работы: стабильное выполнение показателей эффективности деятельности (оценка не ниже С) по результатам отчетного года.
- Отсутствие нарушений требований охраны труда (ОТ) и промышленной безопасности (ПБ), режимных требований, отсутствие дисциплинарных взысканий на протяжении отчетного года.
- Отсутствие замечаний по качеству выпускаемой продукции (отсутствуют случаи отклонений/несоответствия от технической документации) на протяжении отчетного года.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Инженер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0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Инженер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ЛИЧНЫЙ ВКЛАД В РАЗВИТИЕ ПРИОРИТЕТНЫХ НАПРАВЛЕНИЙ ДЕЯТЕЛЬНОСТИ ОРГАНИЗАЦИИ, ОТРАСЛИ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14208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НАУЧНО ТЕХНИЧЕСКОМ РАЗВИТИИ ПРЕДПРИЯТИЯ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14208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ПРОЯВЛЕНИЕ ИННОВАЦИОННОЙ АКТИВНОСТИ, СТРЕМЛЕНИЕ К САМОРАЗВИТИЮ И ПОВЫШЕНИЮ КВАЛИФИКАЦИИ, НАУЧНАЯ ЗНАЧИМОСТЬ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10235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
ОБЩЕСТВЕННО ЗНАЧИМЫХ И ИНЫХ ПРОЕКТАХ, АКТИВНОЕ УЧАСТИЕ ВО ВНЕДРЕНИИ ПСР, ПРЕДЛОЖЕНИЙ ППУ
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2506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018536"/>
              </p:ext>
            </p:extLst>
          </p:nvPr>
        </p:nvGraphicFramePr>
        <p:xfrm>
          <a:off x="450706" y="485899"/>
          <a:ext cx="7807427" cy="43490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Личный вклад в развитие приоритетных направлений деятельности организации, отрасли 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Руководство/участие в выполнении НИР и ОКР по ГОЗ, направлениям НЦФМ, созданию продукции гражданского назначения в отчетном году.
Оценка научно-технического уровня результатов работы соискателя, выполненных им в рамках приоритетных проектов в отчетном году. Значимость полученных результатов для выполнения приоритетных проектов.
Результаты работы соискателя имеют прикладное значение и способствовали созданию новых технологий, техники, приборов, оборудования, материалов.
Внедрение и использование в работе современных методов, технологий (в том числе цифровых).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научно техническом развитии предприятия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реализации мероприятий по повышению эффективности рабочего процесса, направленных на снижение трудоемкости, повышение производительности труда.
Участие в реализации мероприятий по внедрению на предприятии передового опыта, новых технологий и инновационных подходов.
Роль работника в реализации проектов/инициатив, соответствующих стратегическим целям организации / дивизиона / отрасли.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Проявление инновационной активности, стремление к саморазвитию и повышению квалификации, научная значимость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Наличие научно-технических документов, изобретений, актов внедрения (в том числе актов поощрения за содействие созданию и использованию РИД), сведения о количестве полученных с участием кандидата грантов, патентов, призов, наград и дипломов в отчётном году.
Опубликование докладов, публикация статей, научных работ в отчётном году.
Участвует в конференциях, семинарах, обучении по программам переподготовки или повышения квалификации, самостоятельно изучает и осваивает новые приемы работы и технологии в отчётном году, наличие ученой степени как преимущество.
Сдача кандидатских экзаменов, учеба в аспирантуре, на программах переподготовки и повышения квалификации, наличие научной степени, участие в конференциях, школах, семинарах.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отраслевых, дивизиональных, 
общественно значимых и иных проектах, активное участие во внедрении ПСР, предложений ППУ
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Наличие рационализаторских предложений в отчетном году с положительной оценкой, направленных на повышение эффективности работы, производительности труда в отчётном году. Наличие поданных и реализованных (в том числе принимает активное участие) рацпредложений, проектов ПСР, ППУ и проектов по дебюрократизации в отчётном году.
Соблюдение принципов 5 С, организация работы в соответствии с принципами ПСР
В случае наличия проекта, указать наименование проекта.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53724</TotalTime>
  <Words>2652</Words>
  <Application>Microsoft Office PowerPoint</Application>
  <PresentationFormat>Произвольный</PresentationFormat>
  <Paragraphs>201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3415</cp:revision>
  <cp:lastPrinted>2025-02-03T14:56:44Z</cp:lastPrinted>
  <dcterms:created xsi:type="dcterms:W3CDTF">2019-09-24T12:37:05Z</dcterms:created>
  <dcterms:modified xsi:type="dcterms:W3CDTF">2026-02-11T08:29:33Z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